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062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502FF-5CD2-4F95-9275-98C527E98ABE}" type="datetimeFigureOut">
              <a:rPr lang="en-US" smtClean="0"/>
              <a:t>10/9/2013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07E3C-F1BD-4788-9EBC-E81BC968D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57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502FF-5CD2-4F95-9275-98C527E98ABE}" type="datetimeFigureOut">
              <a:rPr lang="en-US" smtClean="0"/>
              <a:t>10/9/2013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07E3C-F1BD-4788-9EBC-E81BC968D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479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502FF-5CD2-4F95-9275-98C527E98ABE}" type="datetimeFigureOut">
              <a:rPr lang="en-US" smtClean="0"/>
              <a:t>10/9/2013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07E3C-F1BD-4788-9EBC-E81BC968D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28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502FF-5CD2-4F95-9275-98C527E98ABE}" type="datetimeFigureOut">
              <a:rPr lang="en-US" smtClean="0"/>
              <a:t>10/9/2013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07E3C-F1BD-4788-9EBC-E81BC968D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4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502FF-5CD2-4F95-9275-98C527E98ABE}" type="datetimeFigureOut">
              <a:rPr lang="en-US" smtClean="0"/>
              <a:t>10/9/2013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07E3C-F1BD-4788-9EBC-E81BC968D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755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502FF-5CD2-4F95-9275-98C527E98ABE}" type="datetimeFigureOut">
              <a:rPr lang="en-US" smtClean="0"/>
              <a:t>10/9/2013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07E3C-F1BD-4788-9EBC-E81BC968D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99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502FF-5CD2-4F95-9275-98C527E98ABE}" type="datetimeFigureOut">
              <a:rPr lang="en-US" smtClean="0"/>
              <a:t>10/9/2013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07E3C-F1BD-4788-9EBC-E81BC968D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85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502FF-5CD2-4F95-9275-98C527E98ABE}" type="datetimeFigureOut">
              <a:rPr lang="en-US" smtClean="0"/>
              <a:t>10/9/2013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07E3C-F1BD-4788-9EBC-E81BC968D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29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502FF-5CD2-4F95-9275-98C527E98ABE}" type="datetimeFigureOut">
              <a:rPr lang="en-US" smtClean="0"/>
              <a:t>10/9/2013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07E3C-F1BD-4788-9EBC-E81BC968D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781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502FF-5CD2-4F95-9275-98C527E98ABE}" type="datetimeFigureOut">
              <a:rPr lang="en-US" smtClean="0"/>
              <a:t>10/9/2013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07E3C-F1BD-4788-9EBC-E81BC968D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957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502FF-5CD2-4F95-9275-98C527E98ABE}" type="datetimeFigureOut">
              <a:rPr lang="en-US" smtClean="0"/>
              <a:t>10/9/2013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07E3C-F1BD-4788-9EBC-E81BC968D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475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502FF-5CD2-4F95-9275-98C527E98ABE}" type="datetimeFigureOut">
              <a:rPr lang="en-US" smtClean="0"/>
              <a:t>10/9/2013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A07E3C-F1BD-4788-9EBC-E81BC968D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574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1209675"/>
            <a:ext cx="6667500" cy="4438650"/>
          </a:xfrm>
          <a:prstGeom prst="accentBorderCallout3">
            <a:avLst/>
          </a:prstGeom>
        </p:spPr>
      </p:pic>
      <p:sp>
        <p:nvSpPr>
          <p:cNvPr id="8" name="Right Triangle 7"/>
          <p:cNvSpPr/>
          <p:nvPr/>
        </p:nvSpPr>
        <p:spPr>
          <a:xfrm>
            <a:off x="1238250" y="1209675"/>
            <a:ext cx="1657350" cy="443865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78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1229" y="1295400"/>
            <a:ext cx="7444576" cy="4434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9286" y1="8155" x2="9286" y2="8155"/>
                        <a14:foregroundMark x1="13286" y1="9442" x2="59714" y2="6867"/>
                        <a14:foregroundMark x1="64714" y1="8155" x2="89714" y2="10086"/>
                        <a14:foregroundMark x1="10714" y1="17597" x2="3000" y2="10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171" y="1291590"/>
            <a:ext cx="6667499" cy="4438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le 7"/>
          <p:cNvSpPr/>
          <p:nvPr/>
        </p:nvSpPr>
        <p:spPr>
          <a:xfrm>
            <a:off x="-2362200" y="1295400"/>
            <a:ext cx="12039600" cy="4358640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2100145" y="1447800"/>
            <a:ext cx="32431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COURSES</a:t>
            </a:r>
            <a:endParaRPr lang="en-US" sz="54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96152" y="4876800"/>
            <a:ext cx="202824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/>
            </a:scene3d>
            <a:sp3d contourW="19050" prstMaterial="clear">
              <a:contourClr>
                <a:schemeClr val="accent5">
                  <a:tint val="70000"/>
                  <a:satMod val="180000"/>
                  <a:alpha val="70000"/>
                </a:schemeClr>
              </a:contourClr>
            </a:sp3d>
          </a:bodyPr>
          <a:lstStyle/>
          <a:p>
            <a:pPr algn="ctr"/>
            <a:r>
              <a:rPr lang="en-US" sz="4000" b="1" cap="none" spc="0" dirty="0" smtClean="0">
                <a:ln/>
                <a:solidFill>
                  <a:schemeClr val="bg1"/>
                </a:solidFill>
                <a:effectLst/>
              </a:rPr>
              <a:t>Aerobics</a:t>
            </a:r>
            <a:endParaRPr lang="en-US" sz="4000" b="1" cap="none" spc="0" dirty="0">
              <a:ln/>
              <a:solidFill>
                <a:schemeClr val="bg1"/>
              </a:solidFill>
              <a:effectLst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36766" y="4876800"/>
            <a:ext cx="168783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&amp; Yoga</a:t>
            </a:r>
            <a:endParaRPr lang="en-US" sz="40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436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0169"/>
            <a:ext cx="9144000" cy="34576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3678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800" y="1539240"/>
            <a:ext cx="6713787" cy="4434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299" y="1524372"/>
            <a:ext cx="6652260" cy="4434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ectangle 9"/>
          <p:cNvSpPr/>
          <p:nvPr/>
        </p:nvSpPr>
        <p:spPr>
          <a:xfrm>
            <a:off x="-1219200" y="1572694"/>
            <a:ext cx="12039600" cy="4358640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1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213624"/>
            <a:ext cx="5943600" cy="443484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659" l="0" r="100000">
                        <a14:foregroundMark x1="52955" y1="55973" x2="54091" y2="68942"/>
                        <a14:foregroundMark x1="8409" y1="49829" x2="11591" y2="83276"/>
                        <a14:foregroundMark x1="21818" y1="59727" x2="21818" y2="91468"/>
                        <a14:foregroundMark x1="33864" y1="82594" x2="1364" y2="90444"/>
                        <a14:foregroundMark x1="15455" y1="74744" x2="18182" y2="84300"/>
                        <a14:foregroundMark x1="85000" y1="21843" x2="82045" y2="43003"/>
                        <a14:foregroundMark x1="85227" y1="29693" x2="85227" y2="29693"/>
                        <a14:foregroundMark x1="85455" y1="27986" x2="85455" y2="27986"/>
                        <a14:backgroundMark x1="88182" y1="16041" x2="82955" y2="54608"/>
                        <a14:backgroundMark x1="22045" y1="51195" x2="22045" y2="51195"/>
                        <a14:backgroundMark x1="24318" y1="49488" x2="24318" y2="49488"/>
                        <a14:backgroundMark x1="28182" y1="50171" x2="28182" y2="501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800" y="1213624"/>
            <a:ext cx="6652260" cy="443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6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4</Words>
  <Application>Microsoft Office PowerPoint</Application>
  <PresentationFormat>On-screen Show (4:3)</PresentationFormat>
  <Paragraphs>3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F33</dc:creator>
  <cp:lastModifiedBy>F33</cp:lastModifiedBy>
  <cp:revision>9</cp:revision>
  <dcterms:created xsi:type="dcterms:W3CDTF">2013-10-09T06:04:21Z</dcterms:created>
  <dcterms:modified xsi:type="dcterms:W3CDTF">2013-10-09T07:48:50Z</dcterms:modified>
</cp:coreProperties>
</file>